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1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03C4E-0B84-C1BF-4F81-7D52B5F484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18B6B-8DF6-A445-0D25-170C7543A1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86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FDC55-15F1-4DAB-651B-C32D814EB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0A830-57E8-50A5-7BD5-CE8F51957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5216" y="408562"/>
            <a:ext cx="10321047" cy="31014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000" spc="300" dirty="0"/>
              <a:t>Misconceptions about the church of christ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F257B8-8197-CF6B-19B9-CDB60DB374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4341341"/>
            <a:ext cx="9001462" cy="1655762"/>
          </a:xfrm>
        </p:spPr>
        <p:txBody>
          <a:bodyPr>
            <a:normAutofit/>
          </a:bodyPr>
          <a:lstStyle/>
          <a:p>
            <a:r>
              <a:rPr lang="en-US" sz="6600" dirty="0"/>
              <a:t>1 Peter 3:15</a:t>
            </a:r>
          </a:p>
        </p:txBody>
      </p:sp>
    </p:spTree>
    <p:extLst>
      <p:ext uri="{BB962C8B-B14F-4D97-AF65-F5344CB8AC3E}">
        <p14:creationId xmlns:p14="http://schemas.microsoft.com/office/powerpoint/2010/main" val="3938868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C0927-A06C-2BC1-9A23-184F84DB0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4114F1-EC8B-2E8D-69E4-E24C482BB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8"/>
            <a:ext cx="10353761" cy="567447"/>
          </a:xfrm>
        </p:spPr>
        <p:txBody>
          <a:bodyPr>
            <a:normAutofit/>
          </a:bodyPr>
          <a:lstStyle/>
          <a:p>
            <a:r>
              <a:rPr lang="en-US" sz="2800" dirty="0"/>
              <a:t>Misconceptions about the church of christ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27998C-FE4C-5CF0-90FF-055B2EB41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894945"/>
            <a:ext cx="11225719" cy="5635557"/>
          </a:xfrm>
        </p:spPr>
        <p:txBody>
          <a:bodyPr>
            <a:noAutofit/>
          </a:bodyPr>
          <a:lstStyle/>
          <a:p>
            <a:r>
              <a:rPr lang="en-US" sz="2600" dirty="0"/>
              <a:t>“Members are Narrow Minded!”</a:t>
            </a:r>
          </a:p>
          <a:p>
            <a:r>
              <a:rPr lang="en-US" sz="2600" dirty="0"/>
              <a:t>Roget’s Thesaurus: “Not tolerant of the beliefs or opinions of others, for example: bigoted, close-minded, hidebound, illiberal, intolerant. …  3. Not broad or elevated in scope or understanding: limited, little, narrow, petty, small, small-minded.” </a:t>
            </a:r>
          </a:p>
          <a:p>
            <a:r>
              <a:rPr lang="en-US" sz="2600" dirty="0"/>
              <a:t>American Heritage Dictionary: “Lacking tolerance, breadth of view, or sympathy; petty.” </a:t>
            </a:r>
          </a:p>
          <a:p>
            <a:r>
              <a:rPr lang="en-US" sz="2600" dirty="0"/>
              <a:t>Hyper Dictionary: “… 2: lacking tolerance or flexibility or breadth of view; … "narrow opinions" [syn: {narrow}] [ant: {broad-minded}] 3: rigidly adhering to a particular sect or its doctrine.”  It is the OPPOSITE of being ECUMENICAL.</a:t>
            </a:r>
          </a:p>
        </p:txBody>
      </p:sp>
    </p:spTree>
    <p:extLst>
      <p:ext uri="{BB962C8B-B14F-4D97-AF65-F5344CB8AC3E}">
        <p14:creationId xmlns:p14="http://schemas.microsoft.com/office/powerpoint/2010/main" val="2560879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AD502-763F-BAD7-6F00-FEF56E313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E1C335-68E4-C732-59CD-C14D36877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8"/>
            <a:ext cx="10353761" cy="567447"/>
          </a:xfrm>
        </p:spPr>
        <p:txBody>
          <a:bodyPr>
            <a:normAutofit/>
          </a:bodyPr>
          <a:lstStyle/>
          <a:p>
            <a:r>
              <a:rPr lang="en-US" sz="2800" dirty="0"/>
              <a:t>Misconceptions about the church of christ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4ACE8F-ED04-8FA5-C57C-8F3F045C8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894945"/>
            <a:ext cx="11225719" cy="5635557"/>
          </a:xfrm>
        </p:spPr>
        <p:txBody>
          <a:bodyPr>
            <a:noAutofit/>
          </a:bodyPr>
          <a:lstStyle/>
          <a:p>
            <a:r>
              <a:rPr lang="en-US" sz="2800" dirty="0"/>
              <a:t>The Way That Leads To Life Is Narrow…..”   Matthew 7:13,14</a:t>
            </a:r>
          </a:p>
          <a:p>
            <a:r>
              <a:rPr lang="en-US" sz="2800" dirty="0"/>
              <a:t>We are open minded – willing to study the word of God to determine the TRUTH.   Will You?  Acts 18:24-26</a:t>
            </a:r>
          </a:p>
          <a:p>
            <a:r>
              <a:rPr lang="en-US" sz="2800" dirty="0"/>
              <a:t>Truth Is Narrow -  TRUTH is only ONE THING!   And it is NARROW!</a:t>
            </a:r>
          </a:p>
          <a:p>
            <a:r>
              <a:rPr lang="en-US" sz="2800" dirty="0"/>
              <a:t>“They think they are the only ones who are right!”</a:t>
            </a:r>
          </a:p>
          <a:p>
            <a:r>
              <a:rPr lang="en-US" sz="2800" dirty="0"/>
              <a:t>Not true.  We believe the Bible is right, and we believe we are teaching what it teaches.  1 Thessalonians 2:13</a:t>
            </a:r>
          </a:p>
          <a:p>
            <a:r>
              <a:rPr lang="en-US" sz="2800" dirty="0"/>
              <a:t>We will change what we teach/practice to conform to Bible Truth</a:t>
            </a:r>
          </a:p>
          <a:p>
            <a:r>
              <a:rPr lang="en-US" sz="2800" dirty="0"/>
              <a:t>The Bible is always RIGHT!</a:t>
            </a:r>
          </a:p>
        </p:txBody>
      </p:sp>
    </p:spTree>
    <p:extLst>
      <p:ext uri="{BB962C8B-B14F-4D97-AF65-F5344CB8AC3E}">
        <p14:creationId xmlns:p14="http://schemas.microsoft.com/office/powerpoint/2010/main" val="263352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DE4F1-6998-4080-9A17-E843F2564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7485B8-5D49-FCF2-2D46-F24210D2A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8"/>
            <a:ext cx="10353761" cy="567447"/>
          </a:xfrm>
        </p:spPr>
        <p:txBody>
          <a:bodyPr>
            <a:normAutofit/>
          </a:bodyPr>
          <a:lstStyle/>
          <a:p>
            <a:r>
              <a:rPr lang="en-US" sz="2800" dirty="0"/>
              <a:t>Misconceptions about the church of christ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AD8EED-F01B-F488-3F32-F0EAE1EAD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894945"/>
            <a:ext cx="11225719" cy="5635557"/>
          </a:xfrm>
        </p:spPr>
        <p:txBody>
          <a:bodyPr>
            <a:noAutofit/>
          </a:bodyPr>
          <a:lstStyle/>
          <a:p>
            <a:r>
              <a:rPr lang="en-US" sz="2800" dirty="0"/>
              <a:t>“They think their church is the ONLY church!”</a:t>
            </a:r>
          </a:p>
          <a:p>
            <a:r>
              <a:rPr lang="en-US" sz="2800" dirty="0"/>
              <a:t>“One must belong to their church to be saved!”</a:t>
            </a:r>
          </a:p>
          <a:p>
            <a:r>
              <a:rPr lang="en-US" sz="2800" dirty="0"/>
              <a:t>WE have NO CHURCH!  It belongs to CHRIST!  Matthew 16:18; Acts 20:28</a:t>
            </a:r>
          </a:p>
          <a:p>
            <a:r>
              <a:rPr lang="en-US" sz="2800" dirty="0"/>
              <a:t>“CHURCH” there is ONLY ONE and ALL who believe the Bible believe this.  Ephesians 1:22,23; 4:4-6</a:t>
            </a:r>
          </a:p>
          <a:p>
            <a:r>
              <a:rPr lang="en-US" sz="2800" dirty="0"/>
              <a:t>“IN CHRIST” – 2 Corinthians 5:17   Believe &amp; Confess – Romans 10:10   Repentance is UNTO LIFE – Acts 11:18   “BAPTIZED INTO CHRIST”  Romans 6:3-6  “baptized into Christ”  Galatians 3:26,27</a:t>
            </a:r>
          </a:p>
        </p:txBody>
      </p:sp>
    </p:spTree>
    <p:extLst>
      <p:ext uri="{BB962C8B-B14F-4D97-AF65-F5344CB8AC3E}">
        <p14:creationId xmlns:p14="http://schemas.microsoft.com/office/powerpoint/2010/main" val="2097583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25A83-28F8-D9FF-0330-83413D13D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52CB84-B2FB-4B58-CB1F-853129FD5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8"/>
            <a:ext cx="10353761" cy="567447"/>
          </a:xfrm>
        </p:spPr>
        <p:txBody>
          <a:bodyPr>
            <a:normAutofit/>
          </a:bodyPr>
          <a:lstStyle/>
          <a:p>
            <a:r>
              <a:rPr lang="en-US" sz="2800" dirty="0"/>
              <a:t>Misconceptions about the church of christ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711F98-62FD-A880-37CF-686F1C9ED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894945"/>
            <a:ext cx="11225719" cy="5635557"/>
          </a:xfrm>
        </p:spPr>
        <p:txBody>
          <a:bodyPr>
            <a:noAutofit/>
          </a:bodyPr>
          <a:lstStyle/>
          <a:p>
            <a:r>
              <a:rPr lang="en-US" sz="2800" dirty="0"/>
              <a:t>“IN CHRIST” – 2 Corinthians 5:17   Believe &amp; Confess – Romans 10:10   Repentance is UNTO LIFE – Acts 11:18   “BAPTIZED INTO CHRIST”  Romans 6:3-6  “baptized into Christ”  Galatians 3:26,27</a:t>
            </a:r>
          </a:p>
          <a:p>
            <a:r>
              <a:rPr lang="en-US" sz="2800" dirty="0"/>
              <a:t>ALL SPIRITUAL BLESSINGS ARE IN CHRIST – Ephesians 1:3</a:t>
            </a:r>
          </a:p>
          <a:p>
            <a:r>
              <a:rPr lang="en-US" sz="2800" dirty="0"/>
              <a:t>Must be in Christ’s Kingdom – John 3:3-5</a:t>
            </a:r>
          </a:p>
          <a:p>
            <a:r>
              <a:rPr lang="en-US" sz="2800" dirty="0"/>
              <a:t>Came in First Century – Mark 9:1</a:t>
            </a:r>
          </a:p>
          <a:p>
            <a:r>
              <a:rPr lang="en-US" sz="2800" dirty="0"/>
              <a:t>Paul KNEW that he and other Christians were IN THAT KINGDOM- Colossians 1:13,14</a:t>
            </a:r>
          </a:p>
          <a:p>
            <a:r>
              <a:rPr lang="en-US" sz="2800" dirty="0"/>
              <a:t>Must be IN Christ’s Body Ephesians 1:22,23; 5:23</a:t>
            </a:r>
          </a:p>
        </p:txBody>
      </p:sp>
    </p:spTree>
    <p:extLst>
      <p:ext uri="{BB962C8B-B14F-4D97-AF65-F5344CB8AC3E}">
        <p14:creationId xmlns:p14="http://schemas.microsoft.com/office/powerpoint/2010/main" val="2194556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77C8E-8A94-305B-A8AB-256A43287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18BC81-3756-3191-C5D8-CC8140504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8"/>
            <a:ext cx="10353761" cy="567447"/>
          </a:xfrm>
        </p:spPr>
        <p:txBody>
          <a:bodyPr>
            <a:normAutofit/>
          </a:bodyPr>
          <a:lstStyle/>
          <a:p>
            <a:r>
              <a:rPr lang="en-US" sz="2800" dirty="0"/>
              <a:t>Misconceptions about the church of christ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151C32-8FA4-DFDE-B6DA-1F3F73024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894945"/>
            <a:ext cx="11225719" cy="5635557"/>
          </a:xfrm>
        </p:spPr>
        <p:txBody>
          <a:bodyPr>
            <a:noAutofit/>
          </a:bodyPr>
          <a:lstStyle/>
          <a:p>
            <a:r>
              <a:rPr lang="en-US" sz="3000" dirty="0"/>
              <a:t>Must be a Part of the Family – Galatians 3:26-29</a:t>
            </a:r>
          </a:p>
          <a:p>
            <a:r>
              <a:rPr lang="en-US" sz="3000" dirty="0"/>
              <a:t>“They are always running other people down.”</a:t>
            </a:r>
          </a:p>
          <a:p>
            <a:r>
              <a:rPr lang="en-US" sz="3000" dirty="0"/>
              <a:t>The Lord Jesus Condemned Religious Error – Matthew 22:29; 15:9</a:t>
            </a:r>
          </a:p>
          <a:p>
            <a:r>
              <a:rPr lang="en-US" sz="3000" dirty="0"/>
              <a:t>John 5:39,40 “You search the Scriptures, for in them you think you have eternal life; and these are they which testify of Me. But you are not willing to come to Me that you may have life."</a:t>
            </a:r>
          </a:p>
          <a:p>
            <a:r>
              <a:rPr lang="en-US" sz="3000" dirty="0"/>
              <a:t>Is one “running the church of Christ down” when he mentions things we teach with which he disagrees?</a:t>
            </a:r>
          </a:p>
        </p:txBody>
      </p:sp>
    </p:spTree>
    <p:extLst>
      <p:ext uri="{BB962C8B-B14F-4D97-AF65-F5344CB8AC3E}">
        <p14:creationId xmlns:p14="http://schemas.microsoft.com/office/powerpoint/2010/main" val="3995485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16EC3-36D4-22F7-4152-70A260F20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BF524B-5E40-A0BB-AFD1-F69D25C00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8"/>
            <a:ext cx="10353761" cy="567447"/>
          </a:xfrm>
        </p:spPr>
        <p:txBody>
          <a:bodyPr>
            <a:normAutofit/>
          </a:bodyPr>
          <a:lstStyle/>
          <a:p>
            <a:r>
              <a:rPr lang="en-US" sz="2800" dirty="0"/>
              <a:t>Misconceptions about the church of christ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230F10-B2F3-6C2F-6F16-A81655600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894945"/>
            <a:ext cx="11225719" cy="5635557"/>
          </a:xfrm>
        </p:spPr>
        <p:txBody>
          <a:bodyPr>
            <a:noAutofit/>
          </a:bodyPr>
          <a:lstStyle/>
          <a:p>
            <a:r>
              <a:rPr lang="en-US" sz="3000" dirty="0"/>
              <a:t>“If you are right, why can’t others see it that way?”</a:t>
            </a:r>
          </a:p>
          <a:p>
            <a:r>
              <a:rPr lang="en-US" sz="3000" dirty="0"/>
              <a:t>Jews didn’t see it that way – WHY?</a:t>
            </a:r>
          </a:p>
          <a:p>
            <a:r>
              <a:rPr lang="en-US" sz="3000" dirty="0"/>
              <a:t>Saul (Paul) was brought up at the feet of Gamaliel and he couldn’t see it – WHY?  2 Corinthians 4:3,4; Matthew 13:15</a:t>
            </a:r>
          </a:p>
          <a:p>
            <a:r>
              <a:rPr lang="en-US" sz="3000" dirty="0"/>
              <a:t>“If I believed the way you teach it would mean my mother is lost.”  Mark 16:15,16</a:t>
            </a:r>
          </a:p>
          <a:p>
            <a:r>
              <a:rPr lang="en-US" sz="3000" dirty="0"/>
              <a:t>What if that person knew what you know?</a:t>
            </a:r>
          </a:p>
          <a:p>
            <a:r>
              <a:rPr lang="en-US" sz="3000" dirty="0"/>
              <a:t>Would they be honest enough to BELIEVE and DO IT?</a:t>
            </a:r>
          </a:p>
        </p:txBody>
      </p:sp>
    </p:spTree>
    <p:extLst>
      <p:ext uri="{BB962C8B-B14F-4D97-AF65-F5344CB8AC3E}">
        <p14:creationId xmlns:p14="http://schemas.microsoft.com/office/powerpoint/2010/main" val="1414334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D9C1D-9A61-54B3-A04E-618ED261B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BB88E8-86D2-6D14-6E4E-79EEB2F9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8"/>
            <a:ext cx="10353761" cy="567447"/>
          </a:xfrm>
        </p:spPr>
        <p:txBody>
          <a:bodyPr>
            <a:normAutofit/>
          </a:bodyPr>
          <a:lstStyle/>
          <a:p>
            <a:r>
              <a:rPr lang="en-US" sz="2800" dirty="0"/>
              <a:t>Misconceptions about the church of christ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A46A22-BC31-C69E-BAFD-D2A5F0C42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894945"/>
            <a:ext cx="11225719" cy="5635557"/>
          </a:xfrm>
        </p:spPr>
        <p:txBody>
          <a:bodyPr>
            <a:noAutofit/>
          </a:bodyPr>
          <a:lstStyle/>
          <a:p>
            <a:r>
              <a:rPr lang="en-US" sz="3000" dirty="0"/>
              <a:t>WE MUST OBEY CHRIST!  Matthew 7:21-23</a:t>
            </a:r>
          </a:p>
          <a:p>
            <a:r>
              <a:rPr lang="en-US" sz="3000" dirty="0"/>
              <a:t>“lawlessness” 1) the condition of one without law  a)  because ignorant of it; b)  because of violating it.”  (Thayer's Greek Lexicon)</a:t>
            </a:r>
          </a:p>
          <a:p>
            <a:pPr marL="0" indent="0" algn="ctr">
              <a:buNone/>
            </a:pPr>
            <a:r>
              <a:rPr lang="en-US" sz="3600" dirty="0"/>
              <a:t>Don’t let MISCONCEPTIONS or PREJUDICE BLIND YOU TO THE TRUTH!</a:t>
            </a:r>
          </a:p>
          <a:p>
            <a:pPr marL="0" indent="0" algn="ctr">
              <a:buNone/>
            </a:pPr>
            <a:r>
              <a:rPr lang="en-US" sz="3600" dirty="0"/>
              <a:t>Ephesians 5:17 “Therefore do not be unwise,  but understand what the will of the Lord is.”</a:t>
            </a:r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67486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29634-2D12-9BEF-E21C-92E59CEAA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3BC561-9933-5081-79AC-58E20A9BF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204281"/>
            <a:ext cx="11225719" cy="632622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600" i="1" dirty="0"/>
              <a:t>And OBEY IT!</a:t>
            </a:r>
          </a:p>
        </p:txBody>
      </p:sp>
    </p:spTree>
    <p:extLst>
      <p:ext uri="{BB962C8B-B14F-4D97-AF65-F5344CB8AC3E}">
        <p14:creationId xmlns:p14="http://schemas.microsoft.com/office/powerpoint/2010/main" val="4209749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75</TotalTime>
  <Words>702</Words>
  <Application>Microsoft Office PowerPoint</Application>
  <PresentationFormat>Widescreen</PresentationFormat>
  <Paragraphs>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Bookman Old Style</vt:lpstr>
      <vt:lpstr>Rockwell</vt:lpstr>
      <vt:lpstr>Damask</vt:lpstr>
      <vt:lpstr>PowerPoint Presentation</vt:lpstr>
      <vt:lpstr>Misconceptions about the church of christ</vt:lpstr>
      <vt:lpstr>Misconceptions about the church of christ</vt:lpstr>
      <vt:lpstr>Misconceptions about the church of christ</vt:lpstr>
      <vt:lpstr>Misconceptions about the church of christ</vt:lpstr>
      <vt:lpstr>Misconceptions about the church of christ</vt:lpstr>
      <vt:lpstr>Misconceptions about the church of christ</vt:lpstr>
      <vt:lpstr>Misconceptions about the church of christ</vt:lpstr>
      <vt:lpstr>Misconceptions about the church of christ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8</cp:revision>
  <dcterms:created xsi:type="dcterms:W3CDTF">2025-04-04T02:48:56Z</dcterms:created>
  <dcterms:modified xsi:type="dcterms:W3CDTF">2025-04-04T04:04:26Z</dcterms:modified>
</cp:coreProperties>
</file>